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ownloads\WhatsApp Image 2020-09-16 at 13.27.49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77"/>
          <a:stretch/>
        </p:blipFill>
        <p:spPr bwMode="auto">
          <a:xfrm>
            <a:off x="651892" y="978841"/>
            <a:ext cx="2591429" cy="2018111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Видео сабақтар 2020-2021\БІЗБІРГЕМІЗ\IMG-20190514-WA006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461" y="4290782"/>
            <a:ext cx="1706650" cy="1669341"/>
          </a:xfrm>
          <a:prstGeom prst="ellipse">
            <a:avLst/>
          </a:prstGeom>
          <a:ln w="63500" cap="rnd">
            <a:solidFill>
              <a:srgbClr val="00B0F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2875" y="265845"/>
            <a:ext cx="8877300" cy="5232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spc="3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spc="30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Казталов</a:t>
            </a:r>
            <a:r>
              <a:rPr lang="ru-RU" sz="2800" b="1" spc="3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30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800" b="1" spc="3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3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музыка </a:t>
            </a:r>
            <a:r>
              <a:rPr lang="ru-RU" sz="2800" b="1" spc="30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2800" b="1" spc="3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 МКҚК</a:t>
            </a:r>
            <a:endParaRPr lang="ru-RU" sz="2800" b="1" spc="3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Администратор\Downloads\WhatsApp Image 2020-09-16 at 13.27.52.jpe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84"/>
          <a:stretch/>
        </p:blipFill>
        <p:spPr bwMode="auto">
          <a:xfrm>
            <a:off x="3424808" y="978841"/>
            <a:ext cx="5112568" cy="3170239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дминистратор\Desktop\facebook_logos_PNG1975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295" y="5124793"/>
            <a:ext cx="599360" cy="378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Администратор\Desktop\instagram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31" y="4703906"/>
            <a:ext cx="399297" cy="36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Администратор\Desktop\png-transparent-white-paper-plane-illustration-telegram-android-whatsapp-computer-software-telegram-blue-angle-triangle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14" t="9959" r="24446" b="10157"/>
          <a:stretch/>
        </p:blipFill>
        <p:spPr bwMode="auto">
          <a:xfrm>
            <a:off x="3427431" y="5576695"/>
            <a:ext cx="399297" cy="408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2" name="Picture 8" descr="C:\Users\Администратор\Desktop\Logo_mail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31" y="4241367"/>
            <a:ext cx="399297" cy="3786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TextBox 1"/>
          <p:cNvSpPr txBox="1"/>
          <p:nvPr/>
        </p:nvSpPr>
        <p:spPr>
          <a:xfrm>
            <a:off x="3926758" y="4290782"/>
            <a:ext cx="19314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Sazalem_kazt@mail.ru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6655" y="4733614"/>
            <a:ext cx="1859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Kaztalov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saz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mektebi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6654" y="5160228"/>
            <a:ext cx="286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Казталов балалар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36655" y="5606505"/>
            <a:ext cx="3259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Казталов балалар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56809" y="470390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</a:t>
            </a:r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орталы</a:t>
            </a:r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ғы: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8 711 44 32 1 99</a:t>
            </a:r>
            <a:endParaRPr lang="ru-RU" sz="1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049" y="299695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Тлеубаева Жадыра</a:t>
            </a:r>
          </a:p>
          <a:p>
            <a:pPr algn="ctr"/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Жумабаевна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6175" y="3623349"/>
            <a:ext cx="2291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ектеп директоры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8 771 213 62 61</a:t>
            </a:r>
            <a:endParaRPr lang="ru-RU" sz="1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8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76</TotalTime>
  <Words>40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Углы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10</cp:revision>
  <dcterms:created xsi:type="dcterms:W3CDTF">2020-09-16T10:41:22Z</dcterms:created>
  <dcterms:modified xsi:type="dcterms:W3CDTF">2021-02-22T11:36:34Z</dcterms:modified>
</cp:coreProperties>
</file>